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0" r:id="rId3"/>
    <p:sldId id="265" r:id="rId4"/>
    <p:sldId id="257" r:id="rId5"/>
    <p:sldId id="261" r:id="rId6"/>
    <p:sldId id="258" r:id="rId7"/>
    <p:sldId id="262" r:id="rId8"/>
    <p:sldId id="259" r:id="rId9"/>
    <p:sldId id="263" r:id="rId10"/>
    <p:sldId id="266" r:id="rId11"/>
    <p:sldId id="267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4" autoAdjust="0"/>
  </p:normalViewPr>
  <p:slideViewPr>
    <p:cSldViewPr snapToGrid="0">
      <p:cViewPr varScale="1">
        <p:scale>
          <a:sx n="62" d="100"/>
          <a:sy n="62" d="100"/>
        </p:scale>
        <p:origin x="828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2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43ADA-4933-47DE-AFE7-287A980A865D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9D66A-00E1-4840-80EE-2E3F2B78A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96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92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511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01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34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19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5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5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5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1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7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44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00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6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25-Jul-21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944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0FB1777-93BF-4384-9F4C-5BDEA739FE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4E4291-AA4B-4CDD-87FB-9EF7ADE82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2ECE9-D959-46FC-9707-8320481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3999"/>
            <a:ext cx="5334000" cy="3535018"/>
          </a:xfrm>
        </p:spPr>
        <p:txBody>
          <a:bodyPr anchor="ctr">
            <a:normAutofit/>
          </a:bodyPr>
          <a:lstStyle/>
          <a:p>
            <a:pPr algn="r"/>
            <a:r>
              <a:rPr lang="en-US" sz="8000" dirty="0">
                <a:solidFill>
                  <a:srgbClr val="FFFFFF"/>
                </a:solidFill>
              </a:rPr>
              <a:t>Team OTAVA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BFAA5-EE36-45EA-9D5D-D6612DC55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333998"/>
            <a:ext cx="5334000" cy="649359"/>
          </a:xfrm>
        </p:spPr>
        <p:txBody>
          <a:bodyPr anchor="t">
            <a:normAutofit fontScale="92500" lnSpcReduction="1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Digital Fabrication Project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Group 32</a:t>
            </a:r>
          </a:p>
        </p:txBody>
      </p:sp>
    </p:spTree>
    <p:extLst>
      <p:ext uri="{BB962C8B-B14F-4D97-AF65-F5344CB8AC3E}">
        <p14:creationId xmlns:p14="http://schemas.microsoft.com/office/powerpoint/2010/main" val="326770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771BC-619C-4D16-A8E3-AC1F47586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 Data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0A751-EFA4-4375-8C3B-46D58820D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Printer: </a:t>
            </a:r>
            <a:r>
              <a:rPr lang="en-US" dirty="0" err="1"/>
              <a:t>Fortus</a:t>
            </a:r>
            <a:r>
              <a:rPr lang="en-US" dirty="0"/>
              <a:t> 450mc</a:t>
            </a:r>
          </a:p>
          <a:p>
            <a:r>
              <a:rPr lang="en-US" dirty="0"/>
              <a:t>Print time: 19 Hrs. 15 Mins.</a:t>
            </a:r>
          </a:p>
          <a:p>
            <a:r>
              <a:rPr lang="en-US" dirty="0"/>
              <a:t>Model Material: 468.033 cc</a:t>
            </a:r>
          </a:p>
          <a:p>
            <a:r>
              <a:rPr lang="en-US" dirty="0"/>
              <a:t>Support Material: 125.427 cc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6281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D8B3-BBE2-4AEF-BAF3-731E1A381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Settings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027A-EE2C-46A8-80E9-92FC911CC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787649"/>
            <a:ext cx="10668000" cy="3515497"/>
          </a:xfrm>
        </p:spPr>
        <p:txBody>
          <a:bodyPr>
            <a:normAutofit/>
          </a:bodyPr>
          <a:lstStyle/>
          <a:p>
            <a:r>
              <a:rPr lang="en-US" dirty="0"/>
              <a:t>Model Material: ABS-M30</a:t>
            </a:r>
          </a:p>
          <a:p>
            <a:r>
              <a:rPr lang="en-US" dirty="0"/>
              <a:t>Support Material: SR-30 Support</a:t>
            </a:r>
          </a:p>
          <a:p>
            <a:r>
              <a:rPr lang="en-US" dirty="0"/>
              <a:t>Slice Height: 0.2540 mm (T16)</a:t>
            </a:r>
          </a:p>
          <a:p>
            <a:r>
              <a:rPr lang="en-US" dirty="0"/>
              <a:t>Infill Style: Sparse</a:t>
            </a:r>
          </a:p>
          <a:p>
            <a:r>
              <a:rPr lang="en-US" dirty="0"/>
              <a:t>Support Style: Smart</a:t>
            </a:r>
          </a:p>
          <a:p>
            <a:r>
              <a:rPr lang="en-US" dirty="0"/>
              <a:t>Scale: 50% of original files</a:t>
            </a:r>
          </a:p>
          <a:p>
            <a:pPr marL="0" indent="0">
              <a:buNone/>
            </a:pPr>
            <a:r>
              <a:rPr lang="en-US" sz="1400" dirty="0"/>
              <a:t>P.S: For more details, check print_estimation_grp32 in STL and Print – Grp 32.zip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1866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164D-B910-48C1-B7ED-3D1ADCF9C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91845"/>
            <a:ext cx="9144000" cy="1263649"/>
          </a:xfrm>
        </p:spPr>
        <p:txBody>
          <a:bodyPr/>
          <a:lstStyle/>
          <a:p>
            <a:r>
              <a:rPr lang="en-US" dirty="0"/>
              <a:t>Orientation and Trays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463AAA-7E53-4669-A557-C5DE9B7C65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4" t="20969" b="8166"/>
          <a:stretch/>
        </p:blipFill>
        <p:spPr>
          <a:xfrm>
            <a:off x="5385070" y="1704513"/>
            <a:ext cx="6113805" cy="221941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18B305-9320-40C4-AC7D-E8E2AFD31F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47"/>
          <a:stretch/>
        </p:blipFill>
        <p:spPr>
          <a:xfrm>
            <a:off x="642150" y="4216893"/>
            <a:ext cx="6524277" cy="241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61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70FB9-C531-4587-88FF-E4A69F92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932509"/>
            <a:ext cx="10668000" cy="99298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48620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9AB0-EBD6-4C5B-A8DE-D3FF590C5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2030F-2788-4203-AFB9-755F45BF1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Ojjas Tyagi, CS20BTECH11060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Tanmay Garg, CS20BTECH11063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Anirudh Srinivasan, CS20BTECH11059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Vikhyath Sai </a:t>
            </a:r>
            <a:r>
              <a:rPr lang="en-US" sz="2800" dirty="0" err="1"/>
              <a:t>Kothamasu</a:t>
            </a:r>
            <a:r>
              <a:rPr lang="en-US" sz="2800" dirty="0"/>
              <a:t>, CS20BTECH11056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Aman Panwar, CS20BTECH11004</a:t>
            </a:r>
          </a:p>
        </p:txBody>
      </p:sp>
    </p:spTree>
    <p:extLst>
      <p:ext uri="{BB962C8B-B14F-4D97-AF65-F5344CB8AC3E}">
        <p14:creationId xmlns:p14="http://schemas.microsoft.com/office/powerpoint/2010/main" val="359411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891400"/>
            <a:ext cx="9144000" cy="12636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dirty="0"/>
              <a:t>Project Simulation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BC3A9F-0EFC-4ADA-8712-322567EEE5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8" t="23848" r="630" b="9383"/>
          <a:stretch/>
        </p:blipFill>
        <p:spPr>
          <a:xfrm>
            <a:off x="683581" y="1709990"/>
            <a:ext cx="10402002" cy="452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58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14156-619D-4213-8E04-0B7310BFF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003" y="586352"/>
            <a:ext cx="9144000" cy="126364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F01A7-65B0-4988-AEF5-254D97C3F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752" y="1885626"/>
            <a:ext cx="10668000" cy="457232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 Our Project is an orrery i.e., a working, interactive solar system model of all the planets up to Saturn.</a:t>
            </a:r>
          </a:p>
          <a:p>
            <a:r>
              <a:rPr lang="en-US" dirty="0"/>
              <a:t>It functions using an intricate gear system which ensures that the time periods of the planets are as similar as possible to their real-life counterparts.</a:t>
            </a:r>
          </a:p>
          <a:p>
            <a:r>
              <a:rPr lang="en-US" sz="2800" dirty="0"/>
              <a:t>The mechanism of the gears dictate how fast each planet should move to simulate the actual time for each planet to revolve around the Sun</a:t>
            </a:r>
          </a:p>
          <a:p>
            <a:r>
              <a:rPr lang="en-US" sz="2800" dirty="0"/>
              <a:t>Along with mechanical parts there are very interesting designs on every part of the project as well as detailing for planets</a:t>
            </a:r>
          </a:p>
          <a:p>
            <a:r>
              <a:rPr lang="en-US" sz="2800" dirty="0"/>
              <a:t>In order to make a proper working model we have made planets up to Saturn as the radii of the gears for further planets were becoming very large in size</a:t>
            </a:r>
          </a:p>
          <a:p>
            <a:endParaRPr lang="en-US" sz="28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563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C7735-69D3-445F-96DF-9AF609E6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5F082-AEFB-4F31-B5FC-B5F793BAF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787649"/>
            <a:ext cx="10668000" cy="3541232"/>
          </a:xfrm>
        </p:spPr>
        <p:txBody>
          <a:bodyPr>
            <a:normAutofit/>
          </a:bodyPr>
          <a:lstStyle/>
          <a:p>
            <a:r>
              <a:rPr lang="en-US" sz="2800" dirty="0"/>
              <a:t>Some of us were interested in Solar System and Astronomy, so we searched on the internet for models of Solar System</a:t>
            </a:r>
          </a:p>
          <a:p>
            <a:r>
              <a:rPr lang="en-US" sz="2800" dirty="0"/>
              <a:t>The physical mechanical model of Solar System is called Orrery</a:t>
            </a:r>
          </a:p>
          <a:p>
            <a:r>
              <a:rPr lang="en-US" sz="2800" dirty="0"/>
              <a:t>We watched a video and were really inspired by it and so we modelled a Solar System similar to that in the video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41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B2FF-4A12-4206-BDF1-871F4D64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52" y="563105"/>
            <a:ext cx="9144000" cy="1263649"/>
          </a:xfrm>
        </p:spPr>
        <p:txBody>
          <a:bodyPr/>
          <a:lstStyle/>
          <a:p>
            <a:r>
              <a:rPr lang="en-US" dirty="0"/>
              <a:t>About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B0681-7DEF-4498-8360-BEC31B11A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637653"/>
            <a:ext cx="10668000" cy="4810772"/>
          </a:xfrm>
        </p:spPr>
        <p:txBody>
          <a:bodyPr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/>
              <a:t>The model consists of a total of 46 parts which are as follows: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20 gears: responsible for timing and movement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4 idler arms: arms for idler gears which connect the gear-train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6 planet arms: support and rotate planets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6 planets: detailed models of celestial bodies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Calendar disk: Shows the months, acts as idler as well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dirty="0"/>
              <a:t> 6 Pegs,1 Main axle,1 idler axle and 1 Sun.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83301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C2601-0482-4877-95FF-D81814206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Novelty, Challenge and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6D310-2438-41E0-85A6-6AD28D0F1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671281"/>
            <a:ext cx="10668000" cy="3801438"/>
          </a:xfrm>
        </p:spPr>
        <p:txBody>
          <a:bodyPr>
            <a:normAutofit/>
          </a:bodyPr>
          <a:lstStyle/>
          <a:p>
            <a:pPr marL="584200" indent="-457200">
              <a:spcBef>
                <a:spcPts val="0"/>
              </a:spcBef>
              <a:buSzPct val="100000"/>
            </a:pPr>
            <a:r>
              <a:rPr lang="en-US" sz="2800" dirty="0"/>
              <a:t>This Project can be used for teaching students about the solar system and to help them visualize the motion of the planets</a:t>
            </a:r>
          </a:p>
          <a:p>
            <a:pPr marL="584200" indent="-457200">
              <a:spcBef>
                <a:spcPts val="0"/>
              </a:spcBef>
              <a:buSzPct val="100000"/>
            </a:pPr>
            <a:r>
              <a:rPr lang="en-US" dirty="0"/>
              <a:t>U</a:t>
            </a:r>
            <a:r>
              <a:rPr lang="en-US" sz="2800" dirty="0"/>
              <a:t>sing Gear theory, Rigid body </a:t>
            </a:r>
            <a:r>
              <a:rPr lang="en-US" dirty="0"/>
              <a:t>d</a:t>
            </a:r>
            <a:r>
              <a:rPr lang="en-US" sz="2800" dirty="0"/>
              <a:t>ynamics and Planetary time </a:t>
            </a:r>
            <a:r>
              <a:rPr lang="en-US" dirty="0"/>
              <a:t>p</a:t>
            </a:r>
            <a:r>
              <a:rPr lang="en-US" sz="2800" dirty="0"/>
              <a:t>eriods, all the gear ratios and radii of gears and dimensions of idlers and arms were calculated </a:t>
            </a:r>
          </a:p>
          <a:p>
            <a:pPr marL="584200" indent="-457200">
              <a:spcBef>
                <a:spcPts val="0"/>
              </a:spcBef>
              <a:buSzPct val="100000"/>
            </a:pPr>
            <a:r>
              <a:rPr lang="en-US" dirty="0"/>
              <a:t>High Printing time(~19Hr)</a:t>
            </a:r>
          </a:p>
          <a:p>
            <a:pPr marL="584200" indent="-457200">
              <a:spcBef>
                <a:spcPts val="0"/>
              </a:spcBef>
              <a:buSzPct val="100000"/>
            </a:pP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280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6A39E-523B-4C82-9FD5-06F91E47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C77B3-F139-43FD-946E-F112A16FD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Gear Design 				– Tanmay and Aman</a:t>
            </a:r>
          </a:p>
          <a:p>
            <a:r>
              <a:rPr lang="en-US" dirty="0"/>
              <a:t>Planet Modeling 			– Anirudh</a:t>
            </a:r>
          </a:p>
          <a:p>
            <a:r>
              <a:rPr lang="en-US" dirty="0"/>
              <a:t>Arms and Idlers			– Vikhyath and Ojjas</a:t>
            </a:r>
          </a:p>
          <a:p>
            <a:r>
              <a:rPr lang="en-US" dirty="0"/>
              <a:t>Assembly File and Print 		– Tanmay</a:t>
            </a:r>
          </a:p>
        </p:txBody>
      </p:sp>
    </p:spTree>
    <p:extLst>
      <p:ext uri="{BB962C8B-B14F-4D97-AF65-F5344CB8AC3E}">
        <p14:creationId xmlns:p14="http://schemas.microsoft.com/office/powerpoint/2010/main" val="3739228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891400"/>
            <a:ext cx="9144000" cy="12636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dirty="0"/>
              <a:t>Project Assembly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0" t="12139" r="14997" b="11064"/>
          <a:stretch/>
        </p:blipFill>
        <p:spPr>
          <a:xfrm>
            <a:off x="2269068" y="1808798"/>
            <a:ext cx="7461954" cy="43977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212F"/>
      </a:dk2>
      <a:lt2>
        <a:srgbClr val="F0F3F1"/>
      </a:lt2>
      <a:accent1>
        <a:srgbClr val="E729A2"/>
      </a:accent1>
      <a:accent2>
        <a:srgbClr val="CB17D5"/>
      </a:accent2>
      <a:accent3>
        <a:srgbClr val="8E29E7"/>
      </a:accent3>
      <a:accent4>
        <a:srgbClr val="422FD9"/>
      </a:accent4>
      <a:accent5>
        <a:srgbClr val="2962E7"/>
      </a:accent5>
      <a:accent6>
        <a:srgbClr val="17A0D5"/>
      </a:accent6>
      <a:hlink>
        <a:srgbClr val="3F50BF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491</Words>
  <Application>Microsoft Office PowerPoint</Application>
  <PresentationFormat>Widescreen</PresentationFormat>
  <Paragraphs>57</Paragraphs>
  <Slides>13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Verdana Pro</vt:lpstr>
      <vt:lpstr>Verdana Pro Cond SemiBold</vt:lpstr>
      <vt:lpstr>TornVTI</vt:lpstr>
      <vt:lpstr>Team OTAVA</vt:lpstr>
      <vt:lpstr>Team Members</vt:lpstr>
      <vt:lpstr>Project Simulation</vt:lpstr>
      <vt:lpstr>Introduction</vt:lpstr>
      <vt:lpstr>Origin</vt:lpstr>
      <vt:lpstr>About the Project</vt:lpstr>
      <vt:lpstr>Novelty, Challenge and Application</vt:lpstr>
      <vt:lpstr>Contributions</vt:lpstr>
      <vt:lpstr>Project Assembly</vt:lpstr>
      <vt:lpstr>Print Data</vt:lpstr>
      <vt:lpstr>Other Settings</vt:lpstr>
      <vt:lpstr>Orientation and Trays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OTAVA</dc:title>
  <dc:creator>Sumit Garg</dc:creator>
  <cp:lastModifiedBy>Sumit Garg</cp:lastModifiedBy>
  <cp:revision>25</cp:revision>
  <dcterms:created xsi:type="dcterms:W3CDTF">2021-07-08T08:33:49Z</dcterms:created>
  <dcterms:modified xsi:type="dcterms:W3CDTF">2021-07-25T15:37:13Z</dcterms:modified>
</cp:coreProperties>
</file>

<file path=docProps/thumbnail.jpeg>
</file>